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3" r:id="rId5"/>
    <p:sldId id="277" r:id="rId6"/>
    <p:sldId id="295" r:id="rId7"/>
    <p:sldId id="294" r:id="rId8"/>
    <p:sldId id="296" r:id="rId9"/>
    <p:sldId id="290" r:id="rId10"/>
    <p:sldId id="264" r:id="rId11"/>
    <p:sldId id="297" r:id="rId12"/>
    <p:sldId id="262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FD283-AD98-4EE7-92CA-0E705DAFFF41}" v="6" dt="2024-05-31T00:10:41.587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3204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Christopher Raj" userId="71855b7fe6c9852c" providerId="LiveId" clId="{81AFD283-AD98-4EE7-92CA-0E705DAFFF41}"/>
    <pc:docChg chg="undo custSel addSld delSld modSld sldOrd">
      <pc:chgData name="Manoj Christopher Raj" userId="71855b7fe6c9852c" providerId="LiveId" clId="{81AFD283-AD98-4EE7-92CA-0E705DAFFF41}" dt="2024-05-31T00:29:55.230" v="782" actId="20577"/>
      <pc:docMkLst>
        <pc:docMk/>
      </pc:docMkLst>
      <pc:sldChg chg="del">
        <pc:chgData name="Manoj Christopher Raj" userId="71855b7fe6c9852c" providerId="LiveId" clId="{81AFD283-AD98-4EE7-92CA-0E705DAFFF41}" dt="2024-05-31T00:22:13.884" v="747" actId="47"/>
        <pc:sldMkLst>
          <pc:docMk/>
          <pc:sldMk cId="707789176" sldId="258"/>
        </pc:sldMkLst>
      </pc:sldChg>
      <pc:sldChg chg="del">
        <pc:chgData name="Manoj Christopher Raj" userId="71855b7fe6c9852c" providerId="LiveId" clId="{81AFD283-AD98-4EE7-92CA-0E705DAFFF41}" dt="2024-05-31T00:22:00.038" v="746" actId="47"/>
        <pc:sldMkLst>
          <pc:docMk/>
          <pc:sldMk cId="566997565" sldId="260"/>
        </pc:sldMkLst>
      </pc:sldChg>
      <pc:sldChg chg="modSp mod">
        <pc:chgData name="Manoj Christopher Raj" userId="71855b7fe6c9852c" providerId="LiveId" clId="{81AFD283-AD98-4EE7-92CA-0E705DAFFF41}" dt="2024-05-31T00:26:25.824" v="773" actId="20577"/>
        <pc:sldMkLst>
          <pc:docMk/>
          <pc:sldMk cId="1593920805" sldId="262"/>
        </pc:sldMkLst>
        <pc:spChg chg="mod">
          <ac:chgData name="Manoj Christopher Raj" userId="71855b7fe6c9852c" providerId="LiveId" clId="{81AFD283-AD98-4EE7-92CA-0E705DAFFF41}" dt="2024-05-31T00:20:43.458" v="625" actId="5793"/>
          <ac:spMkLst>
            <pc:docMk/>
            <pc:sldMk cId="1593920805" sldId="262"/>
            <ac:spMk id="2" creationId="{75031FE9-9059-4FE8-B4AC-9771F23A1B89}"/>
          </ac:spMkLst>
        </pc:spChg>
        <pc:spChg chg="mod">
          <ac:chgData name="Manoj Christopher Raj" userId="71855b7fe6c9852c" providerId="LiveId" clId="{81AFD283-AD98-4EE7-92CA-0E705DAFFF41}" dt="2024-05-31T00:26:25.824" v="773" actId="20577"/>
          <ac:spMkLst>
            <pc:docMk/>
            <pc:sldMk cId="1593920805" sldId="262"/>
            <ac:spMk id="8" creationId="{87441910-6501-5C60-C05A-BAFF34C25798}"/>
          </ac:spMkLst>
        </pc:spChg>
      </pc:sldChg>
      <pc:sldChg chg="modSp mod">
        <pc:chgData name="Manoj Christopher Raj" userId="71855b7fe6c9852c" providerId="LiveId" clId="{81AFD283-AD98-4EE7-92CA-0E705DAFFF41}" dt="2024-05-31T00:14:40.299" v="307" actId="12"/>
        <pc:sldMkLst>
          <pc:docMk/>
          <pc:sldMk cId="1346372204" sldId="264"/>
        </pc:sldMkLst>
        <pc:spChg chg="mod">
          <ac:chgData name="Manoj Christopher Raj" userId="71855b7fe6c9852c" providerId="LiveId" clId="{81AFD283-AD98-4EE7-92CA-0E705DAFFF41}" dt="2024-05-31T00:12:29.831" v="109" actId="20577"/>
          <ac:spMkLst>
            <pc:docMk/>
            <pc:sldMk cId="1346372204" sldId="264"/>
            <ac:spMk id="2" creationId="{537E1C88-627C-4655-A4FB-0BB02EDB078A}"/>
          </ac:spMkLst>
        </pc:spChg>
        <pc:spChg chg="mod">
          <ac:chgData name="Manoj Christopher Raj" userId="71855b7fe6c9852c" providerId="LiveId" clId="{81AFD283-AD98-4EE7-92CA-0E705DAFFF41}" dt="2024-05-31T00:14:40.299" v="307" actId="12"/>
          <ac:spMkLst>
            <pc:docMk/>
            <pc:sldMk cId="1346372204" sldId="264"/>
            <ac:spMk id="3" creationId="{033634FE-ADF0-4BC3-A0A9-447EA9DD096B}"/>
          </ac:spMkLst>
        </pc:spChg>
      </pc:sldChg>
      <pc:sldChg chg="del ord">
        <pc:chgData name="Manoj Christopher Raj" userId="71855b7fe6c9852c" providerId="LiveId" clId="{81AFD283-AD98-4EE7-92CA-0E705DAFFF41}" dt="2024-05-31T00:23:26.306" v="755" actId="47"/>
        <pc:sldMkLst>
          <pc:docMk/>
          <pc:sldMk cId="4151694508" sldId="268"/>
        </pc:sldMkLst>
      </pc:sldChg>
      <pc:sldChg chg="delSp modSp mod">
        <pc:chgData name="Manoj Christopher Raj" userId="71855b7fe6c9852c" providerId="LiveId" clId="{81AFD283-AD98-4EE7-92CA-0E705DAFFF41}" dt="2024-05-31T00:26:17.017" v="771" actId="1076"/>
        <pc:sldMkLst>
          <pc:docMk/>
          <pc:sldMk cId="2436493926" sldId="276"/>
        </pc:sldMkLst>
        <pc:spChg chg="mod">
          <ac:chgData name="Manoj Christopher Raj" userId="71855b7fe6c9852c" providerId="LiveId" clId="{81AFD283-AD98-4EE7-92CA-0E705DAFFF41}" dt="2024-05-31T00:26:17.017" v="771" actId="1076"/>
          <ac:spMkLst>
            <pc:docMk/>
            <pc:sldMk cId="2436493926" sldId="276"/>
            <ac:spMk id="2" creationId="{BCCAEE93-8585-46D4-A7EC-F184E317CB2E}"/>
          </ac:spMkLst>
        </pc:spChg>
        <pc:spChg chg="del mod">
          <ac:chgData name="Manoj Christopher Raj" userId="71855b7fe6c9852c" providerId="LiveId" clId="{81AFD283-AD98-4EE7-92CA-0E705DAFFF41}" dt="2024-05-31T00:25:55.359" v="769" actId="478"/>
          <ac:spMkLst>
            <pc:docMk/>
            <pc:sldMk cId="2436493926" sldId="276"/>
            <ac:spMk id="3" creationId="{24AFFC60-19C3-4901-93F7-7AAF4C09F8C6}"/>
          </ac:spMkLst>
        </pc:spChg>
      </pc:sldChg>
      <pc:sldChg chg="del">
        <pc:chgData name="Manoj Christopher Raj" userId="71855b7fe6c9852c" providerId="LiveId" clId="{81AFD283-AD98-4EE7-92CA-0E705DAFFF41}" dt="2024-05-31T00:24:43.363" v="763" actId="47"/>
        <pc:sldMkLst>
          <pc:docMk/>
          <pc:sldMk cId="4252466045" sldId="279"/>
        </pc:sldMkLst>
      </pc:sldChg>
      <pc:sldChg chg="del">
        <pc:chgData name="Manoj Christopher Raj" userId="71855b7fe6c9852c" providerId="LiveId" clId="{81AFD283-AD98-4EE7-92CA-0E705DAFFF41}" dt="2024-05-31T00:22:22.760" v="749" actId="47"/>
        <pc:sldMkLst>
          <pc:docMk/>
          <pc:sldMk cId="1418789964" sldId="286"/>
        </pc:sldMkLst>
      </pc:sldChg>
      <pc:sldChg chg="delSp modSp mod">
        <pc:chgData name="Manoj Christopher Raj" userId="71855b7fe6c9852c" providerId="LiveId" clId="{81AFD283-AD98-4EE7-92CA-0E705DAFFF41}" dt="2024-05-31T00:12:19.438" v="88" actId="478"/>
        <pc:sldMkLst>
          <pc:docMk/>
          <pc:sldMk cId="1329539271" sldId="290"/>
        </pc:sldMkLst>
        <pc:spChg chg="mod">
          <ac:chgData name="Manoj Christopher Raj" userId="71855b7fe6c9852c" providerId="LiveId" clId="{81AFD283-AD98-4EE7-92CA-0E705DAFFF41}" dt="2024-05-31T00:12:10.297" v="85" actId="20577"/>
          <ac:spMkLst>
            <pc:docMk/>
            <pc:sldMk cId="1329539271" sldId="290"/>
            <ac:spMk id="2" creationId="{216815C6-3AD0-46E6-A74A-1967BD91AF50}"/>
          </ac:spMkLst>
        </pc:spChg>
        <pc:spChg chg="del mod">
          <ac:chgData name="Manoj Christopher Raj" userId="71855b7fe6c9852c" providerId="LiveId" clId="{81AFD283-AD98-4EE7-92CA-0E705DAFFF41}" dt="2024-05-31T00:12:19.438" v="88" actId="478"/>
          <ac:spMkLst>
            <pc:docMk/>
            <pc:sldMk cId="1329539271" sldId="290"/>
            <ac:spMk id="3" creationId="{1901B20D-4C28-4DA3-ABBD-718C22A5E58B}"/>
          </ac:spMkLst>
        </pc:spChg>
      </pc:sldChg>
      <pc:sldChg chg="del">
        <pc:chgData name="Manoj Christopher Raj" userId="71855b7fe6c9852c" providerId="LiveId" clId="{81AFD283-AD98-4EE7-92CA-0E705DAFFF41}" dt="2024-05-31T00:22:16.872" v="748" actId="47"/>
        <pc:sldMkLst>
          <pc:docMk/>
          <pc:sldMk cId="3003251909" sldId="291"/>
        </pc:sldMkLst>
      </pc:sldChg>
      <pc:sldChg chg="del">
        <pc:chgData name="Manoj Christopher Raj" userId="71855b7fe6c9852c" providerId="LiveId" clId="{81AFD283-AD98-4EE7-92CA-0E705DAFFF41}" dt="2024-05-31T00:22:30.802" v="750" actId="47"/>
        <pc:sldMkLst>
          <pc:docMk/>
          <pc:sldMk cId="2390678392" sldId="292"/>
        </pc:sldMkLst>
      </pc:sldChg>
      <pc:sldChg chg="modSp mod">
        <pc:chgData name="Manoj Christopher Raj" userId="71855b7fe6c9852c" providerId="LiveId" clId="{81AFD283-AD98-4EE7-92CA-0E705DAFFF41}" dt="2024-05-31T00:29:55.230" v="782" actId="20577"/>
        <pc:sldMkLst>
          <pc:docMk/>
          <pc:sldMk cId="898318619" sldId="293"/>
        </pc:sldMkLst>
        <pc:spChg chg="mod">
          <ac:chgData name="Manoj Christopher Raj" userId="71855b7fe6c9852c" providerId="LiveId" clId="{81AFD283-AD98-4EE7-92CA-0E705DAFFF41}" dt="2024-05-31T00:29:55.230" v="782" actId="20577"/>
          <ac:spMkLst>
            <pc:docMk/>
            <pc:sldMk cId="898318619" sldId="293"/>
            <ac:spMk id="3" creationId="{7A4160F5-656A-B351-1A4B-64A5737780A0}"/>
          </ac:spMkLst>
        </pc:spChg>
      </pc:sldChg>
      <pc:sldChg chg="ord">
        <pc:chgData name="Manoj Christopher Raj" userId="71855b7fe6c9852c" providerId="LiveId" clId="{81AFD283-AD98-4EE7-92CA-0E705DAFFF41}" dt="2024-05-31T00:23:37.276" v="757"/>
        <pc:sldMkLst>
          <pc:docMk/>
          <pc:sldMk cId="3007317700" sldId="294"/>
        </pc:sldMkLst>
      </pc:sldChg>
      <pc:sldChg chg="ord">
        <pc:chgData name="Manoj Christopher Raj" userId="71855b7fe6c9852c" providerId="LiveId" clId="{81AFD283-AD98-4EE7-92CA-0E705DAFFF41}" dt="2024-05-31T00:23:18.492" v="754"/>
        <pc:sldMkLst>
          <pc:docMk/>
          <pc:sldMk cId="1574026790" sldId="295"/>
        </pc:sldMkLst>
      </pc:sldChg>
      <pc:sldChg chg="addSp delSp modSp new mod ord">
        <pc:chgData name="Manoj Christopher Raj" userId="71855b7fe6c9852c" providerId="LiveId" clId="{81AFD283-AD98-4EE7-92CA-0E705DAFFF41}" dt="2024-05-31T00:24:32.826" v="762" actId="20577"/>
        <pc:sldMkLst>
          <pc:docMk/>
          <pc:sldMk cId="103950368" sldId="296"/>
        </pc:sldMkLst>
        <pc:spChg chg="mod">
          <ac:chgData name="Manoj Christopher Raj" userId="71855b7fe6c9852c" providerId="LiveId" clId="{81AFD283-AD98-4EE7-92CA-0E705DAFFF41}" dt="2024-05-31T00:24:32.826" v="762" actId="20577"/>
          <ac:spMkLst>
            <pc:docMk/>
            <pc:sldMk cId="103950368" sldId="296"/>
            <ac:spMk id="2" creationId="{4397DE57-2435-A728-FDB8-5EA92715EBA4}"/>
          </ac:spMkLst>
        </pc:spChg>
        <pc:spChg chg="del mod">
          <ac:chgData name="Manoj Christopher Raj" userId="71855b7fe6c9852c" providerId="LiveId" clId="{81AFD283-AD98-4EE7-92CA-0E705DAFFF41}" dt="2024-05-31T00:09:12.656" v="5" actId="931"/>
          <ac:spMkLst>
            <pc:docMk/>
            <pc:sldMk cId="103950368" sldId="296"/>
            <ac:spMk id="3" creationId="{2E702CCA-D107-7961-D71B-E50D80321246}"/>
          </ac:spMkLst>
        </pc:spChg>
        <pc:spChg chg="del">
          <ac:chgData name="Manoj Christopher Raj" userId="71855b7fe6c9852c" providerId="LiveId" clId="{81AFD283-AD98-4EE7-92CA-0E705DAFFF41}" dt="2024-05-31T00:10:41.587" v="19"/>
          <ac:spMkLst>
            <pc:docMk/>
            <pc:sldMk cId="103950368" sldId="296"/>
            <ac:spMk id="4" creationId="{039742F6-F57F-6668-B557-D582D38A378D}"/>
          </ac:spMkLst>
        </pc:spChg>
        <pc:spChg chg="add del">
          <ac:chgData name="Manoj Christopher Raj" userId="71855b7fe6c9852c" providerId="LiveId" clId="{81AFD283-AD98-4EE7-92CA-0E705DAFFF41}" dt="2024-05-31T00:08:33.612" v="4" actId="22"/>
          <ac:spMkLst>
            <pc:docMk/>
            <pc:sldMk cId="103950368" sldId="296"/>
            <ac:spMk id="7" creationId="{49F4D952-5CC7-E7A2-B026-731B62F9C4E1}"/>
          </ac:spMkLst>
        </pc:spChg>
        <pc:spChg chg="add del mod">
          <ac:chgData name="Manoj Christopher Raj" userId="71855b7fe6c9852c" providerId="LiveId" clId="{81AFD283-AD98-4EE7-92CA-0E705DAFFF41}" dt="2024-05-31T00:09:48.679" v="11" actId="931"/>
          <ac:spMkLst>
            <pc:docMk/>
            <pc:sldMk cId="103950368" sldId="296"/>
            <ac:spMk id="11" creationId="{CE28565E-2E5F-5CF5-30E2-BBC793BCBE05}"/>
          </ac:spMkLst>
        </pc:spChg>
        <pc:spChg chg="add del mod">
          <ac:chgData name="Manoj Christopher Raj" userId="71855b7fe6c9852c" providerId="LiveId" clId="{81AFD283-AD98-4EE7-92CA-0E705DAFFF41}" dt="2024-05-31T00:10:31.942" v="16"/>
          <ac:spMkLst>
            <pc:docMk/>
            <pc:sldMk cId="103950368" sldId="296"/>
            <ac:spMk id="16" creationId="{B4C8BD98-69F8-0F85-6244-30F19FB4D7A4}"/>
          </ac:spMkLst>
        </pc:spChg>
        <pc:spChg chg="add del mod">
          <ac:chgData name="Manoj Christopher Raj" userId="71855b7fe6c9852c" providerId="LiveId" clId="{81AFD283-AD98-4EE7-92CA-0E705DAFFF41}" dt="2024-05-31T00:10:40.233" v="18" actId="478"/>
          <ac:spMkLst>
            <pc:docMk/>
            <pc:sldMk cId="103950368" sldId="296"/>
            <ac:spMk id="20" creationId="{A3A245E0-2286-ACDD-B83A-4222478D0001}"/>
          </ac:spMkLst>
        </pc:spChg>
        <pc:picChg chg="add del mod">
          <ac:chgData name="Manoj Christopher Raj" userId="71855b7fe6c9852c" providerId="LiveId" clId="{81AFD283-AD98-4EE7-92CA-0E705DAFFF41}" dt="2024-05-31T00:09:28.062" v="7" actId="478"/>
          <ac:picMkLst>
            <pc:docMk/>
            <pc:sldMk cId="103950368" sldId="296"/>
            <ac:picMk id="9" creationId="{67F2BA7E-B9C4-D1F5-07AF-0FE03B764910}"/>
          </ac:picMkLst>
        </pc:picChg>
        <pc:picChg chg="add mod">
          <ac:chgData name="Manoj Christopher Raj" userId="71855b7fe6c9852c" providerId="LiveId" clId="{81AFD283-AD98-4EE7-92CA-0E705DAFFF41}" dt="2024-05-31T00:09:41.508" v="10"/>
          <ac:picMkLst>
            <pc:docMk/>
            <pc:sldMk cId="103950368" sldId="296"/>
            <ac:picMk id="12" creationId="{09F32922-72C9-5A84-A6B9-6C7695284C08}"/>
          </ac:picMkLst>
        </pc:picChg>
        <pc:picChg chg="add del mod">
          <ac:chgData name="Manoj Christopher Raj" userId="71855b7fe6c9852c" providerId="LiveId" clId="{81AFD283-AD98-4EE7-92CA-0E705DAFFF41}" dt="2024-05-31T00:09:53.307" v="12" actId="478"/>
          <ac:picMkLst>
            <pc:docMk/>
            <pc:sldMk cId="103950368" sldId="296"/>
            <ac:picMk id="14" creationId="{BFFE3ABD-8D4F-DE7C-A8C8-32EC0608EC64}"/>
          </ac:picMkLst>
        </pc:picChg>
        <pc:picChg chg="add del mod">
          <ac:chgData name="Manoj Christopher Raj" userId="71855b7fe6c9852c" providerId="LiveId" clId="{81AFD283-AD98-4EE7-92CA-0E705DAFFF41}" dt="2024-05-31T00:10:37.193" v="17" actId="478"/>
          <ac:picMkLst>
            <pc:docMk/>
            <pc:sldMk cId="103950368" sldId="296"/>
            <ac:picMk id="18" creationId="{3928E6B5-7C56-18F3-8CC6-13C2DAB31BF0}"/>
          </ac:picMkLst>
        </pc:picChg>
        <pc:picChg chg="add mod">
          <ac:chgData name="Manoj Christopher Raj" userId="71855b7fe6c9852c" providerId="LiveId" clId="{81AFD283-AD98-4EE7-92CA-0E705DAFFF41}" dt="2024-05-31T00:11:19.378" v="27" actId="1076"/>
          <ac:picMkLst>
            <pc:docMk/>
            <pc:sldMk cId="103950368" sldId="296"/>
            <ac:picMk id="22" creationId="{BB376249-0E8E-9AD2-E0F9-86144D097FA9}"/>
          </ac:picMkLst>
        </pc:picChg>
      </pc:sldChg>
      <pc:sldChg chg="modSp new mod">
        <pc:chgData name="Manoj Christopher Raj" userId="71855b7fe6c9852c" providerId="LiveId" clId="{81AFD283-AD98-4EE7-92CA-0E705DAFFF41}" dt="2024-05-31T00:25:37.482" v="766" actId="255"/>
        <pc:sldMkLst>
          <pc:docMk/>
          <pc:sldMk cId="1942745807" sldId="297"/>
        </pc:sldMkLst>
        <pc:spChg chg="mod">
          <ac:chgData name="Manoj Christopher Raj" userId="71855b7fe6c9852c" providerId="LiveId" clId="{81AFD283-AD98-4EE7-92CA-0E705DAFFF41}" dt="2024-05-31T00:25:21.501" v="764" actId="14100"/>
          <ac:spMkLst>
            <pc:docMk/>
            <pc:sldMk cId="1942745807" sldId="297"/>
            <ac:spMk id="2" creationId="{99E87616-2A60-D6C6-8E59-903FADD10020}"/>
          </ac:spMkLst>
        </pc:spChg>
        <pc:spChg chg="mod">
          <ac:chgData name="Manoj Christopher Raj" userId="71855b7fe6c9852c" providerId="LiveId" clId="{81AFD283-AD98-4EE7-92CA-0E705DAFFF41}" dt="2024-05-31T00:25:37.482" v="766" actId="255"/>
          <ac:spMkLst>
            <pc:docMk/>
            <pc:sldMk cId="1942745807" sldId="297"/>
            <ac:spMk id="4" creationId="{6910D2EA-C316-3A12-1842-478A761B4FD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31BB-59EC-7884-A13A-04BC104E3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3509" y="576943"/>
            <a:ext cx="6449786" cy="1893542"/>
          </a:xfrm>
        </p:spPr>
        <p:txBody>
          <a:bodyPr/>
          <a:lstStyle/>
          <a:p>
            <a:r>
              <a:rPr lang="en-US" dirty="0"/>
              <a:t>Bus reservation system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160F5-656A-B351-1A4B-64A573778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3510" y="2743200"/>
            <a:ext cx="7374111" cy="353785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 Members:</a:t>
            </a:r>
          </a:p>
          <a:p>
            <a:r>
              <a:rPr lang="en-US" b="1" dirty="0"/>
              <a:t>	</a:t>
            </a:r>
            <a:r>
              <a:rPr lang="en-US" b="1" dirty="0" err="1"/>
              <a:t>Guhan</a:t>
            </a:r>
            <a:r>
              <a:rPr lang="en-US" b="1" dirty="0"/>
              <a:t> </a:t>
            </a:r>
            <a:r>
              <a:rPr lang="en-US" b="1"/>
              <a:t>– 2022506065</a:t>
            </a:r>
            <a:endParaRPr lang="en-US" b="1" dirty="0"/>
          </a:p>
          <a:p>
            <a:r>
              <a:rPr lang="en-IN" b="1" dirty="0"/>
              <a:t>	Vishnu Bharathi- 2022506309</a:t>
            </a:r>
          </a:p>
          <a:p>
            <a:r>
              <a:rPr lang="en-IN" b="1" dirty="0"/>
              <a:t>	Manoj Christopher Raj S - 2022506038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4347-25C5-0B70-9A1A-5777F889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1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7539" y="1415553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Faced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900604"/>
          </a:xfrm>
        </p:spPr>
        <p:txBody>
          <a:bodyPr/>
          <a:lstStyle/>
          <a:p>
            <a:r>
              <a:rPr lang="en-US" dirty="0"/>
              <a:t>General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053389"/>
            <a:ext cx="10008770" cy="4042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bus reservation system allows users to book, cancel, and manage bus tickets.</a:t>
            </a:r>
          </a:p>
          <a:p>
            <a:r>
              <a:rPr lang="en-US" b="1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authentication (Admin and Standard User)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Booking and cancellation of tickets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Viewing bus and seat details</a:t>
            </a:r>
          </a:p>
          <a:p>
            <a:r>
              <a:rPr lang="en-US" b="1" dirty="0"/>
              <a:t>Stakeholders: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Administrators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Users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2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B25F-4125-232B-AED3-7F4FCAE8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Classes and Their Functions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8A27F8-D710-3DA5-9EAB-64510D85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5EB3B-3222-66F6-880F-BBAA920A61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97931" y="2687053"/>
            <a:ext cx="4222195" cy="2480170"/>
          </a:xfrm>
        </p:spPr>
        <p:txBody>
          <a:bodyPr/>
          <a:lstStyle/>
          <a:p>
            <a:r>
              <a:rPr lang="en-IN" b="1" dirty="0"/>
              <a:t>Class ID</a:t>
            </a:r>
          </a:p>
          <a:p>
            <a:r>
              <a:rPr lang="en-IN" b="1" dirty="0"/>
              <a:t>Contains two membe</a:t>
            </a:r>
            <a:r>
              <a:rPr lang="en-IN" dirty="0"/>
              <a:t>r :</a:t>
            </a:r>
            <a:r>
              <a:rPr lang="en-IN" dirty="0" err="1"/>
              <a:t>user_name</a:t>
            </a:r>
            <a:r>
              <a:rPr lang="en-IN" dirty="0"/>
              <a:t> and password.</a:t>
            </a:r>
          </a:p>
          <a:p>
            <a:r>
              <a:rPr lang="en-IN" b="1" dirty="0"/>
              <a:t>Functions:</a:t>
            </a:r>
          </a:p>
          <a:p>
            <a:r>
              <a:rPr lang="en-US" dirty="0" err="1"/>
              <a:t>get_username</a:t>
            </a:r>
            <a:r>
              <a:rPr lang="en-US" dirty="0"/>
              <a:t>() </a:t>
            </a:r>
          </a:p>
          <a:p>
            <a:r>
              <a:rPr lang="en-US" dirty="0" err="1"/>
              <a:t>get_password</a:t>
            </a:r>
            <a:r>
              <a:rPr lang="en-US" dirty="0"/>
              <a:t>()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2D4E0-EB98-1577-4013-92FFC274D2C5}"/>
              </a:ext>
            </a:extLst>
          </p:cNvPr>
          <p:cNvSpPr txBox="1"/>
          <p:nvPr/>
        </p:nvSpPr>
        <p:spPr>
          <a:xfrm>
            <a:off x="5184475" y="2687053"/>
            <a:ext cx="56071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Class reserve:</a:t>
            </a:r>
          </a:p>
          <a:p>
            <a:endParaRPr lang="en-IN" b="1" dirty="0"/>
          </a:p>
          <a:p>
            <a:r>
              <a:rPr lang="en-IN" b="1" dirty="0"/>
              <a:t>Contains data members</a:t>
            </a:r>
            <a:r>
              <a:rPr lang="en-IN" dirty="0"/>
              <a:t>:</a:t>
            </a:r>
          </a:p>
          <a:p>
            <a:r>
              <a:rPr lang="en-IN" dirty="0" err="1"/>
              <a:t>Busn</a:t>
            </a:r>
            <a:r>
              <a:rPr lang="en-IN" dirty="0"/>
              <a:t>, </a:t>
            </a:r>
            <a:r>
              <a:rPr lang="en-IN" dirty="0" err="1"/>
              <a:t>driver,arrival,depart,from,To,seat,user_id,cost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Functions:</a:t>
            </a:r>
          </a:p>
          <a:p>
            <a:endParaRPr lang="en-IN" dirty="0"/>
          </a:p>
          <a:p>
            <a:r>
              <a:rPr lang="en-IN" dirty="0"/>
              <a:t>Display()</a:t>
            </a:r>
          </a:p>
          <a:p>
            <a:r>
              <a:rPr lang="en-IN" dirty="0" err="1"/>
              <a:t>Disp_seat</a:t>
            </a:r>
            <a:r>
              <a:rPr lang="en-IN" dirty="0"/>
              <a:t>()</a:t>
            </a:r>
          </a:p>
          <a:p>
            <a:r>
              <a:rPr lang="en-IN" dirty="0" err="1"/>
              <a:t>Check_empticket</a:t>
            </a:r>
            <a:r>
              <a:rPr lang="en-IN" dirty="0"/>
              <a:t>()</a:t>
            </a:r>
          </a:p>
          <a:p>
            <a:r>
              <a:rPr lang="en-IN" dirty="0" err="1"/>
              <a:t>Check_empty</a:t>
            </a:r>
            <a:r>
              <a:rPr lang="en-IN" dirty="0"/>
              <a:t>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731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DE57-2435-A728-FDB8-5EA92715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032" y="2414016"/>
            <a:ext cx="7606895" cy="2029967"/>
          </a:xfrm>
        </p:spPr>
        <p:txBody>
          <a:bodyPr/>
          <a:lstStyle/>
          <a:p>
            <a:r>
              <a:rPr lang="en-US" dirty="0"/>
              <a:t>Main menu Navigation flowchart</a:t>
            </a:r>
            <a:endParaRPr lang="en-IN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B376249-0E8E-9AD2-E0F9-86144D097FA9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2"/>
          <a:stretch>
            <a:fillRect/>
          </a:stretch>
        </p:blipFill>
        <p:spPr>
          <a:xfrm>
            <a:off x="0" y="21371"/>
            <a:ext cx="3061777" cy="681525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B10D3-D0F1-101E-4417-EDF1A3A0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Challenges faced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Integrating the code and Debugging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Managing concurrent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user friendly console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Ensuring multiple users can book ticket and cancel without inconsistencies.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7616-2A60-D6C6-8E59-903FADD1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260492"/>
          </a:xfrm>
        </p:spPr>
        <p:txBody>
          <a:bodyPr/>
          <a:lstStyle/>
          <a:p>
            <a:r>
              <a:rPr lang="en-US" dirty="0"/>
              <a:t>Logical challenges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B948E6-D148-F179-1665-501F11A3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0D2EA-C316-3A12-1842-478A761B4FD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394652"/>
            <a:ext cx="6597372" cy="32961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Implementing logic to accurately allocate seats and prevent double bookings.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Validating user inputs and handling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Keepingg</a:t>
            </a:r>
            <a:r>
              <a:rPr lang="en-US" sz="2000" dirty="0"/>
              <a:t> track of current state of bookings and ensuring consistency between </a:t>
            </a:r>
            <a:r>
              <a:rPr lang="en-US" sz="2000" dirty="0" err="1"/>
              <a:t>booking,cancelling,viewing</a:t>
            </a:r>
            <a:r>
              <a:rPr lang="en-US" sz="2000" dirty="0"/>
              <a:t> reservations.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427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Potential Improvements 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/>
              <a:t>Graphical </a:t>
            </a:r>
            <a:r>
              <a:rPr lang="en-US" dirty="0"/>
              <a:t>user interface (GUI) enhancement</a:t>
            </a:r>
          </a:p>
          <a:p>
            <a:r>
              <a:rPr lang="en-US" dirty="0"/>
              <a:t>Database Integration</a:t>
            </a:r>
          </a:p>
          <a:p>
            <a:r>
              <a:rPr lang="en-US" dirty="0"/>
              <a:t>Real time Seat Availability</a:t>
            </a:r>
          </a:p>
          <a:p>
            <a:r>
              <a:rPr lang="en-US" dirty="0"/>
              <a:t>User feedback Mechanism.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68</TotalTime>
  <Words>249</Words>
  <Application>Microsoft Office PowerPoint</Application>
  <PresentationFormat>Widescreen</PresentationFormat>
  <Paragraphs>66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Custom</vt:lpstr>
      <vt:lpstr>Bus reservation system</vt:lpstr>
      <vt:lpstr>Agenda</vt:lpstr>
      <vt:lpstr>General overview</vt:lpstr>
      <vt:lpstr>Key Classes and Their Functions</vt:lpstr>
      <vt:lpstr>Main menu Navigation flowchart</vt:lpstr>
      <vt:lpstr>Challenges faced</vt:lpstr>
      <vt:lpstr>Technical challenges</vt:lpstr>
      <vt:lpstr>Logical challenges</vt:lpstr>
      <vt:lpstr>Potential Improvements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 reservation system</dc:title>
  <dc:creator>Manoj Christopher Raj</dc:creator>
  <cp:lastModifiedBy>Manoj Christopher Raj</cp:lastModifiedBy>
  <cp:revision>1</cp:revision>
  <dcterms:created xsi:type="dcterms:W3CDTF">2024-05-30T13:57:48Z</dcterms:created>
  <dcterms:modified xsi:type="dcterms:W3CDTF">2024-05-31T00:30:04Z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